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456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8E422-2C44-08DB-79F9-088E92F58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A557A-B281-9423-D025-51D84290E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08B06-0223-147D-2B38-881083AD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98-D7EC-4D8F-AD40-3D57D3A710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ED087-B481-6870-EBF9-91DC3CA4D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6CEAA-879C-A65F-D346-C5B76027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78AD-5525-49A0-9E7E-53ACEB79E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04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C6A7-03F5-F2F5-57FF-52B00773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771C3-1949-F3F9-46F9-EC2DCF301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74980-8206-45EB-76F8-0DEF9D5E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98-D7EC-4D8F-AD40-3D57D3A710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96376-16EA-483A-2CFD-BE58C7E1F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E229D-CB0D-38F7-4FF7-3A429AB6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78AD-5525-49A0-9E7E-53ACEB79E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9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FE9F61-1E75-FCBE-50CB-3615C4F0A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E5DB5F-6A44-2D71-F878-45547997E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10C89-5356-428F-0B0E-0ED56AB7B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98-D7EC-4D8F-AD40-3D57D3A710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7F961-5D12-6281-8B01-14DC755FE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BF795-409E-2429-A8D8-6DE9B7228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78AD-5525-49A0-9E7E-53ACEB79E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8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631E-5C01-9FD8-A721-92746D409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77D84-32CD-7894-ABC7-CB06FDCE2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39DD1-3AB7-F577-F885-D765E9EE8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98-D7EC-4D8F-AD40-3D57D3A710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F198E-0425-1010-E167-DE82C8D9D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4AE17-B536-579C-6464-C6DF14A7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78AD-5525-49A0-9E7E-53ACEB79E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83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CF481-B3D1-9828-F26D-BB65D6EF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5DBC3-4B74-1E3F-33DE-C74A74AC6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701B2-AABF-0B7D-070D-1C5E36B2B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98-D7EC-4D8F-AD40-3D57D3A710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D8E2E-7FAE-FCE0-F47D-E1129A63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4B31E-4C5E-C308-8819-89D9CFD0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78AD-5525-49A0-9E7E-53ACEB79E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80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EAE51-C04C-8F34-E60D-02C46E521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CF25F-5D0F-02B5-C3DC-9712BF02A5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A7B94-4FC7-7715-34C3-71604809A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CDE0D-2FD6-1131-268A-7141774D1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98-D7EC-4D8F-AD40-3D57D3A710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905EE-9B99-B286-E23F-2BB5A5BC3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339BF-4058-F9D8-60E8-6146DB280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78AD-5525-49A0-9E7E-53ACEB79E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9E21C-25D0-855C-E030-6E52505D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221E5-ADF8-41DD-A908-6616CD11A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7AB4F0-A2FF-045D-C2A8-DCBEF4494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9FDA93-0F4A-CA5C-E4FE-430EF38B62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5CEA40-8197-72B1-FCA9-DF1BE0241E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09CC42-2D38-DDCA-701A-7F2C7CAF7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98-D7EC-4D8F-AD40-3D57D3A710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232161-22D9-1773-90D8-C6F7915DC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1DACCB-FE40-F6CF-DF69-E006B8250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78AD-5525-49A0-9E7E-53ACEB79E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0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FE289-5F11-92E7-CF33-77149FFF9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160049-8DA3-28B1-3977-F944142D3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98-D7EC-4D8F-AD40-3D57D3A710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1A9B61-BB9E-5A12-2943-5A7461F39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83258-6EBD-4ACB-2694-11EDD866E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78AD-5525-49A0-9E7E-53ACEB79E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82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64F8AE-4E1A-5FD4-DD8F-708D7427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98-D7EC-4D8F-AD40-3D57D3A710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9E57C-8FB2-307E-D56D-9CBC48BD3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4021C-11C8-EC53-EA4A-7A8C1DE4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78AD-5525-49A0-9E7E-53ACEB79E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23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17430-1201-0A89-C5C4-468662DB9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9D96B-5CBF-EE78-982B-395BAC966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03999-5D8B-5A9C-B574-03D537FE6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F7290-F8A2-3BBB-DD45-55BF33E5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98-D7EC-4D8F-AD40-3D57D3A710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D2B7D-2B67-545A-A890-DDF6E0827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E731B-86EC-0945-E513-F32E1874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78AD-5525-49A0-9E7E-53ACEB79E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52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F0E-75CE-4A82-0876-C546C6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EA6E6-4859-679C-8777-96EA34C931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D5554-4153-0702-6679-588F5C05D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C46E4-58D3-53CF-6C71-B2E92E313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98-D7EC-4D8F-AD40-3D57D3A710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2CDE6-9AB6-700C-5435-382841B4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2C97-8169-561A-1DE0-AB354BD5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C78AD-5525-49A0-9E7E-53ACEB79E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0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E91507-3720-3A64-670F-7F89B8EA3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E98DE-3D10-A16C-24A0-53399D168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32DD3-04C0-2BAF-704A-D4286DD4F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3F698-D7EC-4D8F-AD40-3D57D3A7100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4F6A4-5D7E-2F24-3585-972064739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DC1A4-0052-CD26-0DD2-55AE8B870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C78AD-5525-49A0-9E7E-53ACEB79E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6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F8066-48B4-F2FC-D7B6-80EAE631ED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UNCW Navigator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4FA06-03ED-574E-9C45-E99F7C78D7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Johnathan Smith</a:t>
            </a:r>
          </a:p>
        </p:txBody>
      </p:sp>
    </p:spTree>
    <p:extLst>
      <p:ext uri="{BB962C8B-B14F-4D97-AF65-F5344CB8AC3E}">
        <p14:creationId xmlns:p14="http://schemas.microsoft.com/office/powerpoint/2010/main" val="3621722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E95A1E-6228-E1E7-9C0A-8FDA105AD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150087"/>
            <a:ext cx="2560320" cy="4551680"/>
          </a:xfrm>
          <a:prstGeom prst="rect">
            <a:avLst/>
          </a:prstGeom>
        </p:spPr>
      </p:pic>
      <p:cxnSp>
        <p:nvCxnSpPr>
          <p:cNvPr id="13" name="Straight Connector 15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9A5EC9-EAB9-22A1-D6C1-627CB9AD7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631" y="1150087"/>
            <a:ext cx="2560320" cy="4551680"/>
          </a:xfrm>
          <a:prstGeom prst="rect">
            <a:avLst/>
          </a:prstGeom>
        </p:spPr>
      </p:pic>
      <p:cxnSp>
        <p:nvCxnSpPr>
          <p:cNvPr id="14" name="Straight Connector 17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1BF4D48-03C6-E91A-E00F-7163E1860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26" y="1150087"/>
            <a:ext cx="2560320" cy="4551680"/>
          </a:xfrm>
          <a:prstGeom prst="rect">
            <a:avLst/>
          </a:prstGeom>
        </p:spPr>
      </p:pic>
      <p:cxnSp>
        <p:nvCxnSpPr>
          <p:cNvPr id="15" name="Straight Connector 19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175C06-833D-A7E0-A524-356537430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62" y="1150087"/>
            <a:ext cx="2560320" cy="4551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886BF9-8D50-2939-E0DB-49107F5C4F24}"/>
              </a:ext>
            </a:extLst>
          </p:cNvPr>
          <p:cNvSpPr txBox="1"/>
          <p:nvPr/>
        </p:nvSpPr>
        <p:spPr>
          <a:xfrm>
            <a:off x="174120" y="5728199"/>
            <a:ext cx="3035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screen to access the app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0FA1AE-ABC5-F623-0E53-2DC444C6B52B}"/>
              </a:ext>
            </a:extLst>
          </p:cNvPr>
          <p:cNvSpPr txBox="1"/>
          <p:nvPr/>
        </p:nvSpPr>
        <p:spPr>
          <a:xfrm>
            <a:off x="3378653" y="5701767"/>
            <a:ext cx="2770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 up screen to create an </a:t>
            </a:r>
          </a:p>
          <a:p>
            <a:r>
              <a:rPr lang="en-US" dirty="0"/>
              <a:t>Account for the app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09DC41-BA51-6A9E-2B85-AAA893DE2F7E}"/>
              </a:ext>
            </a:extLst>
          </p:cNvPr>
          <p:cNvSpPr txBox="1"/>
          <p:nvPr/>
        </p:nvSpPr>
        <p:spPr>
          <a:xfrm>
            <a:off x="6211622" y="5728199"/>
            <a:ext cx="294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Authentication for login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E278E-5757-949F-9409-570288231BEF}"/>
              </a:ext>
            </a:extLst>
          </p:cNvPr>
          <p:cNvSpPr txBox="1"/>
          <p:nvPr/>
        </p:nvSpPr>
        <p:spPr>
          <a:xfrm>
            <a:off x="9080492" y="5728199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Authentication for Sign up</a:t>
            </a:r>
          </a:p>
        </p:txBody>
      </p:sp>
    </p:spTree>
    <p:extLst>
      <p:ext uri="{BB962C8B-B14F-4D97-AF65-F5344CB8AC3E}">
        <p14:creationId xmlns:p14="http://schemas.microsoft.com/office/powerpoint/2010/main" val="2790689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C886BF9-8D50-2939-E0DB-49107F5C4F24}"/>
              </a:ext>
            </a:extLst>
          </p:cNvPr>
          <p:cNvSpPr txBox="1"/>
          <p:nvPr/>
        </p:nvSpPr>
        <p:spPr>
          <a:xfrm>
            <a:off x="174120" y="5728199"/>
            <a:ext cx="2996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 services being asked </a:t>
            </a:r>
          </a:p>
          <a:p>
            <a:r>
              <a:rPr lang="en-US" dirty="0"/>
              <a:t>For the 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0FA1AE-ABC5-F623-0E53-2DC444C6B52B}"/>
              </a:ext>
            </a:extLst>
          </p:cNvPr>
          <p:cNvSpPr txBox="1"/>
          <p:nvPr/>
        </p:nvSpPr>
        <p:spPr>
          <a:xfrm>
            <a:off x="3378653" y="5701767"/>
            <a:ext cx="2747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Home screen of the</a:t>
            </a:r>
          </a:p>
          <a:p>
            <a:r>
              <a:rPr lang="en-US" dirty="0"/>
              <a:t>App viewing the interactive</a:t>
            </a:r>
          </a:p>
          <a:p>
            <a:r>
              <a:rPr lang="en-US" dirty="0"/>
              <a:t>Map and list of sites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09DC41-BA51-6A9E-2B85-AAA893DE2F7E}"/>
              </a:ext>
            </a:extLst>
          </p:cNvPr>
          <p:cNvSpPr txBox="1"/>
          <p:nvPr/>
        </p:nvSpPr>
        <p:spPr>
          <a:xfrm>
            <a:off x="6211622" y="5728199"/>
            <a:ext cx="2947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Drawer that gives you access</a:t>
            </a:r>
          </a:p>
          <a:p>
            <a:r>
              <a:rPr lang="en-US" dirty="0"/>
              <a:t>To the different pages of the </a:t>
            </a:r>
          </a:p>
          <a:p>
            <a:r>
              <a:rPr lang="en-US" dirty="0"/>
              <a:t>App. Also user information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E278E-5757-949F-9409-570288231BEF}"/>
              </a:ext>
            </a:extLst>
          </p:cNvPr>
          <p:cNvSpPr txBox="1"/>
          <p:nvPr/>
        </p:nvSpPr>
        <p:spPr>
          <a:xfrm>
            <a:off x="9080492" y="5728199"/>
            <a:ext cx="265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about page for the app</a:t>
            </a: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C079B4A-2AC5-7B1C-4A53-94606D807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90" y="1150087"/>
            <a:ext cx="2560320" cy="4551680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BA377EFC-6CD2-30DA-DE58-092F68DAD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30" y="1150087"/>
            <a:ext cx="2560320" cy="4551680"/>
          </a:xfrm>
          <a:prstGeom prst="rect">
            <a:avLst/>
          </a:prstGeom>
        </p:spPr>
      </p:pic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81500A51-AFEF-39AA-EEE2-B7588515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622" y="1150087"/>
            <a:ext cx="2560320" cy="45516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11F79D-CBF8-8FDA-3D9E-C35C01181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289" y="1150087"/>
            <a:ext cx="2560320" cy="455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9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C886BF9-8D50-2939-E0DB-49107F5C4F24}"/>
              </a:ext>
            </a:extLst>
          </p:cNvPr>
          <p:cNvSpPr txBox="1"/>
          <p:nvPr/>
        </p:nvSpPr>
        <p:spPr>
          <a:xfrm>
            <a:off x="174120" y="5728199"/>
            <a:ext cx="261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home screen with no </a:t>
            </a:r>
          </a:p>
          <a:p>
            <a:r>
              <a:rPr lang="en-US" dirty="0"/>
              <a:t>Favorited sites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0FA1AE-ABC5-F623-0E53-2DC444C6B52B}"/>
              </a:ext>
            </a:extLst>
          </p:cNvPr>
          <p:cNvSpPr txBox="1"/>
          <p:nvPr/>
        </p:nvSpPr>
        <p:spPr>
          <a:xfrm>
            <a:off x="3378653" y="5701767"/>
            <a:ext cx="2378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Home screen after </a:t>
            </a:r>
          </a:p>
          <a:p>
            <a:r>
              <a:rPr lang="en-US" dirty="0"/>
              <a:t>Favoriting a site</a:t>
            </a:r>
          </a:p>
          <a:p>
            <a:r>
              <a:rPr lang="en-US" dirty="0"/>
              <a:t>(single click)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09DC41-BA51-6A9E-2B85-AAA893DE2F7E}"/>
              </a:ext>
            </a:extLst>
          </p:cNvPr>
          <p:cNvSpPr txBox="1"/>
          <p:nvPr/>
        </p:nvSpPr>
        <p:spPr>
          <a:xfrm>
            <a:off x="6211622" y="5728199"/>
            <a:ext cx="2947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favorites Page which allows for removing them by </a:t>
            </a:r>
          </a:p>
          <a:p>
            <a:r>
              <a:rPr lang="en-US" dirty="0"/>
              <a:t>Clicking them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E278E-5757-949F-9409-570288231BEF}"/>
              </a:ext>
            </a:extLst>
          </p:cNvPr>
          <p:cNvSpPr txBox="1"/>
          <p:nvPr/>
        </p:nvSpPr>
        <p:spPr>
          <a:xfrm>
            <a:off x="9080492" y="5728199"/>
            <a:ext cx="3132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description page for a sight</a:t>
            </a:r>
          </a:p>
          <a:p>
            <a:r>
              <a:rPr lang="en-US" dirty="0"/>
              <a:t>Accessed by double clicking</a:t>
            </a:r>
          </a:p>
          <a:p>
            <a:r>
              <a:rPr lang="en-US" dirty="0"/>
              <a:t>A site.</a:t>
            </a:r>
          </a:p>
        </p:txBody>
      </p:sp>
      <p:pic>
        <p:nvPicPr>
          <p:cNvPr id="4" name="Picture 3" descr="A screenshot of a home&#10;&#10;Description automatically generated with low confidence">
            <a:extLst>
              <a:ext uri="{FF2B5EF4-FFF2-40B4-BE49-F238E27FC236}">
                <a16:creationId xmlns:a16="http://schemas.microsoft.com/office/drawing/2014/main" id="{AB88425D-339B-7AEA-7EFA-8E54038DF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797" y="759228"/>
            <a:ext cx="2678906" cy="4762500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7AAFF2DB-DEEA-E3AE-A448-F8CC5D810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" y="803282"/>
            <a:ext cx="2678906" cy="476250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DD94FF96-F22B-53FF-5F21-7B1C02B2F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546" y="759228"/>
            <a:ext cx="2678906" cy="4762500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C37CA61-28D9-C0CE-7339-17121E76A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67" y="803282"/>
            <a:ext cx="2678906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83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409DC41-BA51-6A9E-2B85-AAA893DE2F7E}"/>
              </a:ext>
            </a:extLst>
          </p:cNvPr>
          <p:cNvSpPr txBox="1"/>
          <p:nvPr/>
        </p:nvSpPr>
        <p:spPr>
          <a:xfrm>
            <a:off x="2310220" y="5775606"/>
            <a:ext cx="8034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searching function being used to search for sights by there names. Does not need to be exact and will update the list with appropriate sights. </a:t>
            </a:r>
          </a:p>
        </p:txBody>
      </p:sp>
      <p:pic>
        <p:nvPicPr>
          <p:cNvPr id="3" name="Picture 2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486B89A4-871E-9C8E-4434-F0346C196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614" y="759228"/>
            <a:ext cx="2678907" cy="4762502"/>
          </a:xfrm>
          <a:prstGeom prst="rect">
            <a:avLst/>
          </a:prstGeom>
        </p:spPr>
      </p:pic>
      <p:pic>
        <p:nvPicPr>
          <p:cNvPr id="6" name="Picture 5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A70CD432-FC52-26AE-40A5-35B716C07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59" y="759226"/>
            <a:ext cx="2678907" cy="4762502"/>
          </a:xfrm>
          <a:prstGeom prst="rect">
            <a:avLst/>
          </a:prstGeom>
        </p:spPr>
      </p:pic>
      <p:pic>
        <p:nvPicPr>
          <p:cNvPr id="10" name="Picture 9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7D40331C-3CE2-CBE0-ECAF-7883C016A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9228"/>
            <a:ext cx="2678906" cy="4762500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78DF3F3-B488-F144-A891-BFE70DE5E2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20" y="759228"/>
            <a:ext cx="2678906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9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</TotalTime>
  <Words>142</Words>
  <Application>Microsoft Office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UNCW Navigator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Johnathan Alexander</dc:creator>
  <cp:lastModifiedBy>Smith, Johnathan Alexander</cp:lastModifiedBy>
  <cp:revision>2</cp:revision>
  <dcterms:created xsi:type="dcterms:W3CDTF">2022-12-13T20:58:54Z</dcterms:created>
  <dcterms:modified xsi:type="dcterms:W3CDTF">2022-12-14T02:21:53Z</dcterms:modified>
</cp:coreProperties>
</file>